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25" r:id="rId28"/>
    <p:sldId id="305" r:id="rId29"/>
    <p:sldId id="299" r:id="rId30"/>
    <p:sldId id="324" r:id="rId31"/>
    <p:sldId id="30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982"/>
    <a:srgbClr val="DF4842"/>
    <a:srgbClr val="1C2325"/>
    <a:srgbClr val="C6CFD8"/>
    <a:srgbClr val="4BC676"/>
    <a:srgbClr val="EEEDED"/>
    <a:srgbClr val="FFFFFF"/>
    <a:srgbClr val="030404"/>
    <a:srgbClr val="0E0D0D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462" y="-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Apresenta__o_do_Microsoft_PowerPoint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microsoft.com/office/2007/relationships/hdphoto" Target="../media/hdphoto2.wdp"/><Relationship Id="rId5" Type="http://schemas.openxmlformats.org/officeDocument/2006/relationships/image" Target="../media/image5.jpg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80.sv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image" Target="../media/image87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56100" y="2559879"/>
            <a:ext cx="1219200" cy="705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8858" r="50326" b="60113"/>
          <a:stretch/>
        </p:blipFill>
        <p:spPr>
          <a:xfrm>
            <a:off x="4330547" y="2532275"/>
            <a:ext cx="1358901" cy="571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172200" y="3835400"/>
            <a:ext cx="8890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1" t="53855" r="29881" b="42958"/>
          <a:stretch/>
        </p:blipFill>
        <p:spPr>
          <a:xfrm>
            <a:off x="6172200" y="3817362"/>
            <a:ext cx="939800" cy="1651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330547" y="3141875"/>
            <a:ext cx="777573" cy="123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61535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49" y="2317314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7" name="Imagem 36" descr="Uma imagem contendo pessoa, no interior, homem, frente&#10;&#10;Descrição gerada automaticamente">
            <a:extLst>
              <a:ext uri="{FF2B5EF4-FFF2-40B4-BE49-F238E27FC236}">
                <a16:creationId xmlns:a16="http://schemas.microsoft.com/office/drawing/2014/main" id="{C2D0A129-2794-4629-BAA7-A2BBB6A8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6" y="2392493"/>
            <a:ext cx="1735352" cy="1800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67B7F41-AB61-4F43-886E-EAB234AF542E}"/>
              </a:ext>
            </a:extLst>
          </p:cNvPr>
          <p:cNvSpPr/>
          <p:nvPr/>
        </p:nvSpPr>
        <p:spPr>
          <a:xfrm>
            <a:off x="6087235" y="3216759"/>
            <a:ext cx="187918" cy="332916"/>
          </a:xfrm>
          <a:prstGeom prst="roundRect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46F9796-7BC6-4456-AEDA-2BFDE7379B24}"/>
              </a:ext>
            </a:extLst>
          </p:cNvPr>
          <p:cNvSpPr/>
          <p:nvPr/>
        </p:nvSpPr>
        <p:spPr>
          <a:xfrm>
            <a:off x="6103267" y="3380118"/>
            <a:ext cx="163191" cy="277752"/>
          </a:xfrm>
          <a:prstGeom prst="ellipse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668" y="2254421"/>
            <a:ext cx="1983018" cy="1935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0F8DBB-039D-410F-A19A-AAFEAF326853}"/>
              </a:ext>
            </a:extLst>
          </p:cNvPr>
          <p:cNvSpPr txBox="1"/>
          <p:nvPr/>
        </p:nvSpPr>
        <p:spPr>
          <a:xfrm>
            <a:off x="-1389272" y="326345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Exemplo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D65BB51-FB90-41D3-90A3-A022667FFB43}"/>
              </a:ext>
            </a:extLst>
          </p:cNvPr>
          <p:cNvGrpSpPr/>
          <p:nvPr/>
        </p:nvGrpSpPr>
        <p:grpSpPr>
          <a:xfrm>
            <a:off x="1781699" y="1199322"/>
            <a:ext cx="8168115" cy="4596394"/>
            <a:chOff x="1837969" y="1130803"/>
            <a:chExt cx="8168115" cy="4596394"/>
          </a:xfrm>
        </p:grpSpPr>
        <p:pic>
          <p:nvPicPr>
            <p:cNvPr id="3" name="Imagem 2" descr="Tela de jogo de vídeo game&#10;&#10;Descrição gerada automaticamente">
              <a:extLst>
                <a:ext uri="{FF2B5EF4-FFF2-40B4-BE49-F238E27FC236}">
                  <a16:creationId xmlns:a16="http://schemas.microsoft.com/office/drawing/2014/main" id="{05F470B7-82DC-4C60-9BFF-DADD2570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969" y="1130803"/>
              <a:ext cx="8168115" cy="4596394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B8B5740-ECAE-458A-81C1-8DFC6FA588D6}"/>
                </a:ext>
              </a:extLst>
            </p:cNvPr>
            <p:cNvSpPr/>
            <p:nvPr/>
          </p:nvSpPr>
          <p:spPr>
            <a:xfrm>
              <a:off x="9303971" y="1464252"/>
              <a:ext cx="433137" cy="102725"/>
            </a:xfrm>
            <a:prstGeom prst="rect">
              <a:avLst/>
            </a:prstGeom>
            <a:solidFill>
              <a:srgbClr val="1C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900" dirty="0">
                  <a:solidFill>
                    <a:srgbClr val="DF4842"/>
                  </a:solidFill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19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7673008" y="1364975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 de acesso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229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Tahoma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Aluno</cp:lastModifiedBy>
  <cp:revision>64</cp:revision>
  <dcterms:created xsi:type="dcterms:W3CDTF">2019-12-01T03:43:05Z</dcterms:created>
  <dcterms:modified xsi:type="dcterms:W3CDTF">2019-12-09T20:02:00Z</dcterms:modified>
</cp:coreProperties>
</file>